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37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CB3-94C1-4B33-AE00-5DB6B9567880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6951-6890-49B1-B3DB-B61FCC34C5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958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CB3-94C1-4B33-AE00-5DB6B9567880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6951-6890-49B1-B3DB-B61FCC34C5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2525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CB3-94C1-4B33-AE00-5DB6B9567880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6951-6890-49B1-B3DB-B61FCC34C5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6864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CB3-94C1-4B33-AE00-5DB6B9567880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6951-6890-49B1-B3DB-B61FCC34C5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6622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CB3-94C1-4B33-AE00-5DB6B9567880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6951-6890-49B1-B3DB-B61FCC34C5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400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CB3-94C1-4B33-AE00-5DB6B9567880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6951-6890-49B1-B3DB-B61FCC34C5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429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CB3-94C1-4B33-AE00-5DB6B9567880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6951-6890-49B1-B3DB-B61FCC34C5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7810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CB3-94C1-4B33-AE00-5DB6B9567880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6951-6890-49B1-B3DB-B61FCC34C5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8267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CB3-94C1-4B33-AE00-5DB6B9567880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6951-6890-49B1-B3DB-B61FCC34C5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651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CB3-94C1-4B33-AE00-5DB6B9567880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6951-6890-49B1-B3DB-B61FCC34C5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3362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CB3-94C1-4B33-AE00-5DB6B9567880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6951-6890-49B1-B3DB-B61FCC34C5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688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C2CB3-94C1-4B33-AE00-5DB6B9567880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E6951-6890-49B1-B3DB-B61FCC34C5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0914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944598"/>
              </p:ext>
            </p:extLst>
          </p:nvPr>
        </p:nvGraphicFramePr>
        <p:xfrm>
          <a:off x="1127050" y="2101898"/>
          <a:ext cx="9871001" cy="2926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10143">
                  <a:extLst>
                    <a:ext uri="{9D8B030D-6E8A-4147-A177-3AD203B41FA5}">
                      <a16:colId xmlns:a16="http://schemas.microsoft.com/office/drawing/2014/main" val="82064531"/>
                    </a:ext>
                  </a:extLst>
                </a:gridCol>
                <a:gridCol w="1410143">
                  <a:extLst>
                    <a:ext uri="{9D8B030D-6E8A-4147-A177-3AD203B41FA5}">
                      <a16:colId xmlns:a16="http://schemas.microsoft.com/office/drawing/2014/main" val="2667522332"/>
                    </a:ext>
                  </a:extLst>
                </a:gridCol>
                <a:gridCol w="1410143">
                  <a:extLst>
                    <a:ext uri="{9D8B030D-6E8A-4147-A177-3AD203B41FA5}">
                      <a16:colId xmlns:a16="http://schemas.microsoft.com/office/drawing/2014/main" val="2806569337"/>
                    </a:ext>
                  </a:extLst>
                </a:gridCol>
                <a:gridCol w="1410143">
                  <a:extLst>
                    <a:ext uri="{9D8B030D-6E8A-4147-A177-3AD203B41FA5}">
                      <a16:colId xmlns:a16="http://schemas.microsoft.com/office/drawing/2014/main" val="1089029489"/>
                    </a:ext>
                  </a:extLst>
                </a:gridCol>
                <a:gridCol w="1410143">
                  <a:extLst>
                    <a:ext uri="{9D8B030D-6E8A-4147-A177-3AD203B41FA5}">
                      <a16:colId xmlns:a16="http://schemas.microsoft.com/office/drawing/2014/main" val="477372850"/>
                    </a:ext>
                  </a:extLst>
                </a:gridCol>
                <a:gridCol w="1410143">
                  <a:extLst>
                    <a:ext uri="{9D8B030D-6E8A-4147-A177-3AD203B41FA5}">
                      <a16:colId xmlns:a16="http://schemas.microsoft.com/office/drawing/2014/main" val="3722219589"/>
                    </a:ext>
                  </a:extLst>
                </a:gridCol>
                <a:gridCol w="1410143">
                  <a:extLst>
                    <a:ext uri="{9D8B030D-6E8A-4147-A177-3AD203B41FA5}">
                      <a16:colId xmlns:a16="http://schemas.microsoft.com/office/drawing/2014/main" val="3330363874"/>
                    </a:ext>
                  </a:extLst>
                </a:gridCol>
              </a:tblGrid>
              <a:tr h="758262">
                <a:tc>
                  <a:txBody>
                    <a:bodyPr/>
                    <a:lstStyle/>
                    <a:p>
                      <a:pPr algn="ctr"/>
                      <a:r>
                        <a:rPr lang="es-ES" sz="2400" b="0" dirty="0">
                          <a:solidFill>
                            <a:sysClr val="windowText" lastClr="000000"/>
                          </a:solidFill>
                        </a:rPr>
                        <a:t>REUNIÓN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INICIO DE CONTRATO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INICIO DE CONTRATO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NUEVA</a:t>
                      </a:r>
                      <a:r>
                        <a:rPr lang="es-ES" sz="1400" b="0" baseline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ADHESIÓN A CONTRATO EXISTENTE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TRABAJOS</a:t>
                      </a:r>
                      <a:r>
                        <a:rPr lang="es-ES" sz="1400" b="0" baseline="0" dirty="0">
                          <a:solidFill>
                            <a:sysClr val="windowText" lastClr="000000"/>
                          </a:solidFill>
                        </a:rPr>
                        <a:t> ESPECÍFICOS DENTRO DE CONTRATO</a:t>
                      </a:r>
                      <a:endParaRPr lang="es-E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RENOVACIÓN SIN CAMBIOS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RENOVACIÓN CON CAMBIOS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370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MULTIGESTOR</a:t>
                      </a:r>
                    </a:p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(simultáneos)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SEGURIDAD EN EL TRABAJO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SEGURIDAD EN EL TRABAJO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No aplica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No Aplica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GESTOR DE CONTRATO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SEGURIDAD EN EL TRABAJO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545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CON 1 GESTOR CON APOYO SEGURIDAD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FUNCIÓN DE APOYO DE SEGURIDAD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373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FUNCIÓN DE APOYO DE SEGURIDAD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373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FUNCIÓN DE APOYO DE SEGURIDAD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373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FUNCIÓN DE APOYO DE SEGURIDAD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37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GESTOR DE CONTRATO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FUNCIÓN DE APOYO DE SEGURIDAD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37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727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CON 1 GESTOR SIN APOYO SEGURIDAD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SEGURIDAD EN EL TRABAJO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SEGURIDAD EN EL TRABAJO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SEGURIDAD EN EL TRABAJO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SEGURIDAD EN EL TRABAJO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GESTOR DE CONTRATO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ysClr val="windowText" lastClr="000000"/>
                          </a:solidFill>
                        </a:rPr>
                        <a:t>SEGURIDAD EN EL TRABAJO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95637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510360" y="414670"/>
            <a:ext cx="99414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GESTIÓN DE REUNIONES CON EMPRESAS AUXILIARES</a:t>
            </a:r>
          </a:p>
          <a:p>
            <a:r>
              <a:rPr lang="es-ES" dirty="0"/>
              <a:t>(Relacionados con contratos)</a:t>
            </a:r>
          </a:p>
        </p:txBody>
      </p:sp>
    </p:spTree>
    <p:extLst>
      <p:ext uri="{BB962C8B-B14F-4D97-AF65-F5344CB8AC3E}">
        <p14:creationId xmlns:p14="http://schemas.microsoft.com/office/powerpoint/2010/main" val="2779734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DCA222309730E438FEB377E16B89507" ma:contentTypeVersion="7" ma:contentTypeDescription="Crear nuevo documento." ma:contentTypeScope="" ma:versionID="3a69faa7e74e9e84b417425d0575438c">
  <xsd:schema xmlns:xsd="http://www.w3.org/2001/XMLSchema" xmlns:p="http://schemas.microsoft.com/office/2006/metadata/properties" xmlns:ns2="a289ee9b-e88f-4347-abd6-e9ef11eb5088" targetNamespace="http://schemas.microsoft.com/office/2006/metadata/properties" ma:root="true" ma:fieldsID="fd6cc50c5d15d2d6bc1657d2cb1ec23f" ns2:_="">
    <xsd:import namespace="a289ee9b-e88f-4347-abd6-e9ef11eb5088"/>
    <xsd:element name="properties">
      <xsd:complexType>
        <xsd:sequence>
          <xsd:element name="documentManagement">
            <xsd:complexType>
              <xsd:all>
                <xsd:element ref="ns2:Fecha" minOccurs="0"/>
                <xsd:element ref="ns2:Publicado" minOccurs="0"/>
                <xsd:element ref="ns2:Documento" minOccurs="0"/>
                <xsd:element ref="ns2:Centro_x0020_de_x0020_trabajo" minOccurs="0"/>
                <xsd:element ref="ns2:Emisor" minOccurs="0"/>
                <xsd:element ref="ns2:Revisi_x00f3_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a289ee9b-e88f-4347-abd6-e9ef11eb5088" elementFormDefault="qualified">
    <xsd:import namespace="http://schemas.microsoft.com/office/2006/documentManagement/types"/>
    <xsd:element name="Fecha" ma:index="2" nillable="true" ma:displayName="Fecha" ma:format="DateOnly" ma:internalName="Fecha">
      <xsd:simpleType>
        <xsd:restriction base="dms:DateTime"/>
      </xsd:simpleType>
    </xsd:element>
    <xsd:element name="Publicado" ma:index="3" nillable="true" ma:displayName="Publicado" ma:format="DateOnly" ma:internalName="Publicado">
      <xsd:simpleType>
        <xsd:restriction base="dms:DateTime"/>
      </xsd:simpleType>
    </xsd:element>
    <xsd:element name="Documento" ma:index="4" nillable="true" ma:displayName="Documento" ma:default="Norma" ma:format="Dropdown" ma:internalName="Documento">
      <xsd:simpleType>
        <xsd:restriction base="dms:Choice">
          <xsd:enumeration value="Norma"/>
          <xsd:enumeration value="Anexo"/>
        </xsd:restriction>
      </xsd:simpleType>
    </xsd:element>
    <xsd:element name="Centro_x0020_de_x0020_trabajo" ma:index="5" nillable="true" ma:displayName="Centro de trabajo" ma:format="Dropdown" ma:internalName="Centro_x0020_de_x0020_trabajo">
      <xsd:simpleType>
        <xsd:restriction base="dms:Choice">
          <xsd:enumeration value="ASTURIAS"/>
          <xsd:enumeration value="ETXEBARRI"/>
          <xsd:enumeration value="LESAKA"/>
          <xsd:enumeration value="SAGUNTO"/>
          <xsd:enumeration value="CLUSTER"/>
        </xsd:restriction>
      </xsd:simpleType>
    </xsd:element>
    <xsd:element name="Emisor" ma:index="6" nillable="true" ma:displayName="Emisor" ma:format="Dropdown" ma:internalName="Emisor">
      <xsd:simpleType>
        <xsd:restriction base="dms:Choice">
          <xsd:enumeration value="FRANCISCO JAVIER RUBIO ARNALDO"/>
          <xsd:enumeration value="ANA BELEN GARCIA ORIVE"/>
          <xsd:enumeration value="ARANZAZU COBO VALDES"/>
          <xsd:enumeration value="MONICA VARAS GONZALEZ"/>
          <xsd:enumeration value="RICARDO GARCIA BEMBIBRE"/>
          <xsd:enumeration value="PABLO BLANCO COSMEA"/>
          <xsd:enumeration value="JESUS RIOS CUERVO"/>
          <xsd:enumeration value="JOSE LUIS VILLAVERDE GONZALEZ"/>
          <xsd:enumeration value="MANUEL VILLACORTA LAS MATAS"/>
          <xsd:enumeration value="FERNANDO REY LOPEZ"/>
          <xsd:enumeration value="JOSE MANUEL FERNANDEZ QUINTANA"/>
          <xsd:enumeration value="JOSE ANTONIO  GALVEZ  CARROBLES"/>
          <xsd:enumeration value="JORGE  DE LA FUENTE  LOPEZ"/>
          <xsd:enumeration value="FCO.JAVIER  LLANEZA  ALVAREZ"/>
          <xsd:enumeration value="JOSE  NOGUEIRAS  QUINTAS"/>
          <xsd:enumeration value="BADIA RAPOSO, FRANCISCO"/>
          <xsd:enumeration value="VICTOR  SULLEIRO  IGUAL"/>
          <xsd:enumeration value="MAIDER TRUEBA GUEMBE"/>
          <xsd:enumeration value="PAULA ECHAMENDI LAZARO"/>
          <xsd:enumeration value="NEREA  GONZALEZ  GARCIA"/>
          <xsd:enumeration value="ANDER  ARROYO  FRAILE"/>
          <xsd:enumeration value="JOSE ENRIQUE ARROYO VILLALBA"/>
          <xsd:enumeration value="ÁNGEL MÉNDEZ LÓPEZ"/>
          <xsd:enumeration value="ANA BERMÚDEZ GAVITO"/>
          <xsd:enumeration value="JOSE PEREZ MARIÑO"/>
          <xsd:enumeration value="FRANCISCO J. GARCÍA NARANJO"/>
          <xsd:enumeration value="Mª ENCARNACION MENDEZ SANCHEZ"/>
          <xsd:enumeration value="JOSE FARRONA BARROSO"/>
          <xsd:enumeration value="JOSE ESCALADA RODRIGUEZ"/>
          <xsd:enumeration value="OSCAR LOMA RODRIGUEZ"/>
        </xsd:restriction>
      </xsd:simpleType>
    </xsd:element>
    <xsd:element name="Revisi_x00f3_n" ma:index="13" nillable="true" ma:displayName="Revisión" ma:description="Número de revisión del documento publicado" ma:internalName="Revisi_x00f3_n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Tipo de contenido" ma:readOnly="true"/>
        <xsd:element ref="dc:title" minOccurs="0" maxOccurs="1" ma:index="1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cado xmlns="a289ee9b-e88f-4347-abd6-e9ef11eb5088">2017-09-29T22:00:00+00:00</Publicado>
    <Fecha xmlns="a289ee9b-e88f-4347-abd6-e9ef11eb5088" xsi:nil="true"/>
    <Documento xmlns="a289ee9b-e88f-4347-abd6-e9ef11eb5088">Anexo</Documento>
    <Centro_x0020_de_x0020_trabajo xmlns="a289ee9b-e88f-4347-abd6-e9ef11eb5088">ASTURIAS</Centro_x0020_de_x0020_trabajo>
    <Emisor xmlns="a289ee9b-e88f-4347-abd6-e9ef11eb5088">ANA BELEN GARCIA ORIVE</Emisor>
    <Revisi_x00f3_n xmlns="a289ee9b-e88f-4347-abd6-e9ef11eb5088">5</Revisi_x00f3_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3A06B4-7498-432B-A986-65BF6881F3E0}"/>
</file>

<file path=customXml/itemProps2.xml><?xml version="1.0" encoding="utf-8"?>
<ds:datastoreItem xmlns:ds="http://schemas.openxmlformats.org/officeDocument/2006/customXml" ds:itemID="{9BE2FEE8-6073-4BB4-8FCA-1B82AD7442CE}"/>
</file>

<file path=customXml/itemProps3.xml><?xml version="1.0" encoding="utf-8"?>
<ds:datastoreItem xmlns:ds="http://schemas.openxmlformats.org/officeDocument/2006/customXml" ds:itemID="{3117784A-52A5-4E0C-ACBF-3992B8583D85}"/>
</file>

<file path=docProps/app.xml><?xml version="1.0" encoding="utf-8"?>
<Properties xmlns="http://schemas.openxmlformats.org/officeDocument/2006/extended-properties" xmlns:vt="http://schemas.openxmlformats.org/officeDocument/2006/docPropsVTypes">
  <TotalTime>1522</TotalTime>
  <Words>120</Words>
  <Application>Microsoft Office PowerPoint</Application>
  <PresentationFormat>Panorámica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Rubio Arnaldo, Francisco Javier</dc:creator>
  <cp:lastModifiedBy>Rubio Arnaldo, Francisco Javier</cp:lastModifiedBy>
  <cp:revision>13</cp:revision>
  <dcterms:created xsi:type="dcterms:W3CDTF">2018-01-22T09:31:09Z</dcterms:created>
  <dcterms:modified xsi:type="dcterms:W3CDTF">2018-03-27T06:42:11Z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0x0101007DCA222309730E438FEB377E16B89507</vt:lpwstr>
  </property>
  <property fmtid="{D5CDD505-2E9C-101B-9397-08002B2CF9AE}" pid="3" name="DOCUMENTO">
    <vt:lpwstr>Anexos</vt:lpwstr>
  </property>
  <property fmtid="{D5CDD505-2E9C-101B-9397-08002B2CF9AE}" pid="4" name="Publicación">
    <vt:lpwstr>2018-02-18T23:00:00+00:00</vt:lpwstr>
  </property>
  <property fmtid="{D5CDD505-2E9C-101B-9397-08002B2CF9AE}" pid="5" name="Order">
    <vt:r8>15500</vt:r8>
  </property>
</Properties>
</file>